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80" r:id="rId2"/>
    <p:sldMasterId id="2147483792" r:id="rId3"/>
    <p:sldMasterId id="2147483804" r:id="rId4"/>
    <p:sldMasterId id="2147483816" r:id="rId5"/>
  </p:sldMasterIdLst>
  <p:sldIdLst>
    <p:sldId id="262" r:id="rId6"/>
    <p:sldId id="256" r:id="rId7"/>
    <p:sldId id="258" r:id="rId8"/>
    <p:sldId id="263" r:id="rId9"/>
    <p:sldId id="261" r:id="rId10"/>
    <p:sldId id="267" r:id="rId11"/>
    <p:sldId id="260" r:id="rId12"/>
    <p:sldId id="271" r:id="rId13"/>
    <p:sldId id="270" r:id="rId14"/>
    <p:sldId id="269" r:id="rId15"/>
    <p:sldId id="268" r:id="rId16"/>
    <p:sldId id="272" r:id="rId17"/>
    <p:sldId id="273" r:id="rId18"/>
    <p:sldId id="274" r:id="rId19"/>
    <p:sldId id="259" r:id="rId20"/>
    <p:sldId id="264" r:id="rId21"/>
    <p:sldId id="265" r:id="rId22"/>
    <p:sldId id="266" r:id="rId23"/>
    <p:sldId id="25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E1272DEE-B251-406D-BD5D-BA951B81F238}" type="datetimeFigureOut">
              <a:rPr lang="en-US" smtClean="0"/>
              <a:t>4/11/2008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47D70E0-367E-4796-975E-8B23751A5AD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emf"/><Relationship Id="rId7" Type="http://schemas.openxmlformats.org/officeDocument/2006/relationships/image" Target="../media/image29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jpeg"/><Relationship Id="rId9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elcom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400" y="2328862"/>
            <a:ext cx="6934200" cy="35385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66801" y="990600"/>
            <a:ext cx="67818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WELCOME</a:t>
            </a:r>
            <a:endParaRPr lang="en-US" sz="8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463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0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pictur\0000162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234" y="1371600"/>
            <a:ext cx="2363129" cy="2667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5059740"/>
            <a:ext cx="86106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/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Collectorate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Public School and College,</a:t>
            </a:r>
          </a:p>
          <a:p>
            <a:pPr algn="ctr"/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Thakurgaon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8050" y="4182070"/>
            <a:ext cx="8315032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Md. </a:t>
            </a:r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Mosaraf</a:t>
            </a:r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Hossen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Horizontal Scroll 1"/>
          <p:cNvSpPr/>
          <p:nvPr/>
        </p:nvSpPr>
        <p:spPr>
          <a:xfrm>
            <a:off x="1524000" y="228600"/>
            <a:ext cx="5638800" cy="990600"/>
          </a:xfrm>
          <a:prstGeom prst="horizontalScroll">
            <a:avLst/>
          </a:prstGeom>
          <a:solidFill>
            <a:schemeClr val="tx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4925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724378" y="381000"/>
            <a:ext cx="3695242" cy="292387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8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88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বিষয়:জীববিজ্ঞান</a:t>
            </a:r>
            <a:endParaRPr lang="en-US" sz="48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4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3657600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পুষ্টি</a:t>
            </a:r>
            <a:r>
              <a:rPr lang="en-US" sz="9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9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পরিপাক</a:t>
            </a:r>
            <a:endParaRPr lang="en-US" sz="9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3657600"/>
            <a:ext cx="8077200" cy="129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6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musa\Downloads\poripak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09600"/>
            <a:ext cx="38100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usa\Downloads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09" y="609600"/>
            <a:ext cx="2075873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usa\Downloads\g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83" y="2819400"/>
            <a:ext cx="2082800" cy="195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usa\Downloads\h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9" y="609600"/>
            <a:ext cx="1676401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usa\Downloads\i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8" y="2971800"/>
            <a:ext cx="1750219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musa\Downloads\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36" y="4745182"/>
            <a:ext cx="2075874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484" y="4738255"/>
            <a:ext cx="1698916" cy="1587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55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 L 0.29878 0 C 0.43264 0 0.59757 0.09954 0.59757 0.18056 L 0.59757 0.36111 " pathEditMode="relative" rAng="0" ptsTypes="FfFF">
                                      <p:cBhvr>
                                        <p:cTn id="5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78" y="1805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19584 0 C 0.28368 0 0.39167 0.10255 0.39167 0.18611 L 0.39167 0.37222 " pathEditMode="relative" rAng="0" ptsTypes="FfFF">
                                      <p:cBhvr>
                                        <p:cTn id="5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83" y="1861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2.22222E-6 L 0.30313 -2.22222E-6 C 0.43889 -2.22222E-6 0.60625 0.03102 0.60625 0.05625 L 0.60625 0.1132 " pathEditMode="relative" rAng="0" ptsTypes="FfFF">
                                      <p:cBhvr>
                                        <p:cTn id="55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12" y="5648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44 -0.15232 L 0.08889 -0.24908 C 0.13958 -0.2926 0.25104 -0.24514 0.29114 -0.16204 L 0.38073 0.02222 " pathEditMode="relative" rAng="-1970638" ptsTypes="FfFF">
                                      <p:cBhvr>
                                        <p:cTn id="57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8727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312 -0.05301 L 0.27188 -0.05301 C 0.41754 -0.05301 0.59688 -0.09144 0.59688 -0.12245 L 0.59688 -0.1919 " pathEditMode="relative" rAng="0" ptsTypes="FfFF">
                                      <p:cBhvr>
                                        <p:cTn id="59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00" y="-694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-0.08426 L 0.19288 -0.08426 C 0.27864 -0.08426 0.38455 -0.11504 0.38455 -0.13981 L 0.38455 -0.19537 " pathEditMode="relative" rAng="0" ptsTypes="FfFF">
                                      <p:cBhvr>
                                        <p:cTn id="6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67" y="-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32669" y="372070"/>
            <a:ext cx="5085046" cy="92333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743200"/>
            <a:ext cx="4191000" cy="255454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পৌষ্টিক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তন্ত্র</a:t>
            </a:r>
            <a:r>
              <a:rPr lang="en-US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843748"/>
            <a:ext cx="4191000" cy="24140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8937" y="2157948"/>
            <a:ext cx="3275463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5127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81000"/>
            <a:ext cx="868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আমরা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6745" y="1371600"/>
            <a:ext cx="7543800" cy="58477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1. 	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পৌষ্টিক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নালি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সম্বন্ধে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6745" y="2133600"/>
            <a:ext cx="75438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2. 	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দাঁতের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7527" y="2819400"/>
            <a:ext cx="7543800" cy="107721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3. 	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পরিপাক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গ্রন্থি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পরিপাকে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গ্রহনকারী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এনজাইম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সম্বন্ধে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7527" y="4178587"/>
            <a:ext cx="7543800" cy="584775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4.	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সর্বোপরি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পরিপাক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ক্রিয়া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সম্বন্ধে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6745" y="5282625"/>
            <a:ext cx="7543800" cy="107721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5.	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কতটুকু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খেতে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সেটা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	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23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musa\Downloads\poripak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164" y="2289691"/>
            <a:ext cx="2043365" cy="149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usa\Downloads\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9" y="3558064"/>
            <a:ext cx="1524000" cy="194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02"/>
          <a:stretch/>
        </p:blipFill>
        <p:spPr bwMode="auto">
          <a:xfrm>
            <a:off x="2133600" y="233341"/>
            <a:ext cx="4267200" cy="58810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TextBox 1"/>
          <p:cNvSpPr txBox="1"/>
          <p:nvPr/>
        </p:nvSpPr>
        <p:spPr>
          <a:xfrm>
            <a:off x="1981200" y="84986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মুখ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গহ্বর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0" y="1676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অন্ন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নালি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20948349">
            <a:off x="5829300" y="3188732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পাকস্থলি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0209" y="3124200"/>
            <a:ext cx="848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পিত্তথলি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11482" y="2362200"/>
            <a:ext cx="703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যকৃত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7400" y="4419600"/>
            <a:ext cx="827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অগ্নাশয়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600" y="4038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ডুওডেনাম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8800" y="5181600"/>
            <a:ext cx="744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সিকাম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31182" y="5498068"/>
            <a:ext cx="817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ক্ষুদ্রান্ত্র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39986" y="6022079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মলাশয়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43200" y="611441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পায়ুছিদ্র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musa\Downloads\poripak\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18" y="85281"/>
            <a:ext cx="1544782" cy="155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Arrow Connector 16"/>
          <p:cNvCxnSpPr/>
          <p:nvPr/>
        </p:nvCxnSpPr>
        <p:spPr>
          <a:xfrm>
            <a:off x="2743200" y="1143000"/>
            <a:ext cx="609600" cy="3414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1295400" y="838200"/>
            <a:ext cx="762000" cy="134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667500" y="304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লালা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গ্রন্থি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6" name="Straight Arrow Connector 25"/>
          <p:cNvCxnSpPr>
            <a:endCxn id="25" idx="1"/>
          </p:cNvCxnSpPr>
          <p:nvPr/>
        </p:nvCxnSpPr>
        <p:spPr>
          <a:xfrm flipV="1">
            <a:off x="3886200" y="489466"/>
            <a:ext cx="2781300" cy="8821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962400" y="1890870"/>
            <a:ext cx="2057400" cy="3189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8" name="Picture 4" descr="C:\Users\musa\Downloads\0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96" y="1600200"/>
            <a:ext cx="1276621" cy="1276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Arrow Connector 31"/>
          <p:cNvCxnSpPr/>
          <p:nvPr/>
        </p:nvCxnSpPr>
        <p:spPr>
          <a:xfrm>
            <a:off x="2400300" y="2634734"/>
            <a:ext cx="1104900" cy="1017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1450262" y="2362200"/>
            <a:ext cx="378538" cy="878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676400" y="3312146"/>
            <a:ext cx="1981200" cy="694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H="1" flipV="1">
            <a:off x="1069262" y="2546866"/>
            <a:ext cx="378538" cy="625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5" idx="1"/>
          </p:cNvCxnSpPr>
          <p:nvPr/>
        </p:nvCxnSpPr>
        <p:spPr>
          <a:xfrm flipV="1">
            <a:off x="4610100" y="3481083"/>
            <a:ext cx="1229437" cy="178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2538845" y="4110468"/>
            <a:ext cx="1118755" cy="1429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8" idx="1"/>
          </p:cNvCxnSpPr>
          <p:nvPr/>
        </p:nvCxnSpPr>
        <p:spPr>
          <a:xfrm flipH="1">
            <a:off x="1032279" y="4604266"/>
            <a:ext cx="1025121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2729345" y="4191000"/>
            <a:ext cx="1233055" cy="3762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609600" y="4230262"/>
            <a:ext cx="1219202" cy="6465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1" name="Picture 7" descr="C:\Users\musa\Downloads\poripak\2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781425"/>
            <a:ext cx="1803256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1544839" y="5722111"/>
            <a:ext cx="994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এপেন্ডিক্স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2471304" y="5408402"/>
            <a:ext cx="881496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2400300" y="5668879"/>
            <a:ext cx="1271155" cy="2240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3385704" y="6114411"/>
            <a:ext cx="729096" cy="1846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 flipV="1">
            <a:off x="4109172" y="5814443"/>
            <a:ext cx="740352" cy="2999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849524" y="4181928"/>
            <a:ext cx="1551276" cy="422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4909055" y="4604266"/>
            <a:ext cx="1491745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6366164" y="4431268"/>
            <a:ext cx="857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বৃহদান্ত্র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1" name="Straight Arrow Connector 70"/>
          <p:cNvCxnSpPr>
            <a:endCxn id="12" idx="1"/>
          </p:cNvCxnSpPr>
          <p:nvPr/>
        </p:nvCxnSpPr>
        <p:spPr>
          <a:xfrm>
            <a:off x="4114800" y="5061466"/>
            <a:ext cx="2916382" cy="6212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H="1">
            <a:off x="609600" y="2351262"/>
            <a:ext cx="57151" cy="14301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>
            <a:off x="388928" y="2553678"/>
            <a:ext cx="709045" cy="18637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5011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25" grpId="0"/>
      <p:bldP spid="58" grpId="0"/>
      <p:bldP spid="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48" y="76200"/>
            <a:ext cx="2066925" cy="137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649" y="152400"/>
            <a:ext cx="3302129" cy="33930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30463" y="3276600"/>
            <a:ext cx="1714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মুখ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মুখ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গহ্বর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712" y="76200"/>
            <a:ext cx="1049337" cy="69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49" y="1470389"/>
            <a:ext cx="11763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37" y="592433"/>
            <a:ext cx="1706563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286" y="1628490"/>
            <a:ext cx="1579563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794" y="2925763"/>
            <a:ext cx="98742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4870249" y="422563"/>
            <a:ext cx="1371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387713" y="914400"/>
            <a:ext cx="1854136" cy="53210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519960" y="1842008"/>
            <a:ext cx="1950489" cy="554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212649" y="1099961"/>
            <a:ext cx="1835134" cy="804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2203249" y="1446507"/>
            <a:ext cx="1689068" cy="3955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288849" y="1000121"/>
            <a:ext cx="0" cy="7140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551766" y="2455718"/>
            <a:ext cx="1702983" cy="70087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565" y="3008890"/>
            <a:ext cx="1049337" cy="69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3" name="Straight Arrow Connector 32"/>
          <p:cNvCxnSpPr/>
          <p:nvPr/>
        </p:nvCxnSpPr>
        <p:spPr>
          <a:xfrm flipH="1">
            <a:off x="2487413" y="2925763"/>
            <a:ext cx="1404904" cy="4270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99348" y="3779838"/>
            <a:ext cx="8263652" cy="95410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মুখ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গহ্বরে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দাঁতের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চিবানো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 এ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খাদ্যের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লালা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মিশ্রিত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খাদ্যকে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পিচ্ছিল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গিলতে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সাহায্য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।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5690" y="4724400"/>
            <a:ext cx="8263652" cy="9541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লালায়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টায়ালিন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স্যালিভারি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অ্যামাইলেজ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নামক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এনজাইম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শ্বেতসারকে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মল্টোজে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পরিণত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22" y="5860183"/>
            <a:ext cx="1669780" cy="933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592" y="5961531"/>
            <a:ext cx="4133847" cy="731044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765" y="5911127"/>
            <a:ext cx="1541235" cy="892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1981200" y="6081027"/>
            <a:ext cx="506213" cy="39597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>
            <a:off x="6842918" y="6081027"/>
            <a:ext cx="588168" cy="39597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7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6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  <p:bldP spid="24" grpId="0" animBg="1"/>
      <p:bldP spid="7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685800"/>
            <a:ext cx="2445330" cy="170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27875" y="2357735"/>
            <a:ext cx="3539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2টি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8টি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কর্তন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দাঁত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8267" y="1884642"/>
            <a:ext cx="2892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1টি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4টি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ছেদন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দাঁত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42512" y="1443335"/>
            <a:ext cx="3532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2টি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8টি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অগ্রপেষণ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দাঁত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14800" y="916860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3টি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12টি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পেষণ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দাঁত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21730" y="438364"/>
            <a:ext cx="3803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1টি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4টি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আক্কেল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দাঁত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142966" y="2129135"/>
            <a:ext cx="514634" cy="4594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332016" y="2129135"/>
            <a:ext cx="329051" cy="4594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8" idx="1"/>
          </p:cNvCxnSpPr>
          <p:nvPr/>
        </p:nvCxnSpPr>
        <p:spPr>
          <a:xfrm>
            <a:off x="3401298" y="1963913"/>
            <a:ext cx="716969" cy="151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544745" y="1616515"/>
            <a:ext cx="665597" cy="391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3442856" y="1658080"/>
            <a:ext cx="706584" cy="1587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3565525" y="1108500"/>
            <a:ext cx="521568" cy="3579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3661067" y="986135"/>
            <a:ext cx="426026" cy="1223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3661067" y="623030"/>
            <a:ext cx="549275" cy="31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752600" y="224135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দাঁতের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12" y="3654278"/>
            <a:ext cx="2816225" cy="325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" descr="C:\Users\musa\Downloads\poripak\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381" y="4026697"/>
            <a:ext cx="1857375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094" y="4056064"/>
            <a:ext cx="11525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73" y="4772822"/>
            <a:ext cx="1011237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501" y="5258666"/>
            <a:ext cx="12557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632" y="5873969"/>
            <a:ext cx="1036637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6" y="3662434"/>
            <a:ext cx="8413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379" y="5003512"/>
            <a:ext cx="6826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6" y="4208464"/>
            <a:ext cx="7985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44" y="3645695"/>
            <a:ext cx="84137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12" y="4316052"/>
            <a:ext cx="79851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12" y="5031221"/>
            <a:ext cx="6826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4" name="Straight Arrow Connector 43"/>
          <p:cNvCxnSpPr/>
          <p:nvPr/>
        </p:nvCxnSpPr>
        <p:spPr>
          <a:xfrm flipH="1" flipV="1">
            <a:off x="870237" y="3965576"/>
            <a:ext cx="1531652" cy="1520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870237" y="4587874"/>
            <a:ext cx="765826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778303" y="5323393"/>
            <a:ext cx="1415763" cy="2428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5027033" y="5452699"/>
            <a:ext cx="1866036" cy="427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4953000" y="5643275"/>
            <a:ext cx="1698481" cy="487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4953000" y="4848227"/>
            <a:ext cx="1706925" cy="1552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5074875" y="4320701"/>
            <a:ext cx="1576606" cy="5524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7066471" y="3965576"/>
            <a:ext cx="1391729" cy="2127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7182928" y="4513264"/>
            <a:ext cx="1122872" cy="150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6893069" y="5198702"/>
            <a:ext cx="1565131" cy="4722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 flipV="1">
            <a:off x="3184595" y="4194609"/>
            <a:ext cx="949037" cy="908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2521525" y="4772822"/>
            <a:ext cx="1612107" cy="6720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 flipV="1">
            <a:off x="2849235" y="4440313"/>
            <a:ext cx="1469056" cy="4739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 flipV="1">
            <a:off x="2971800" y="5412584"/>
            <a:ext cx="1346492" cy="74241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82662" y="2971800"/>
            <a:ext cx="1751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দাঁতের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গঠন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24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40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1361281" y="1056381"/>
            <a:ext cx="6096000" cy="95410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মুখ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গহ্বর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খাদ্যবস্তু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গলবিল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নালির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ভিতর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প্যারিস্টালসিস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প্রক্রিয়ায়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পাকস্থলিতে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পৌছায়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2" name="Picture 3" descr="C:\Users\musa\Downloads\poripak\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-4419"/>
            <a:ext cx="2819399" cy="307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"/>
            <a:ext cx="1960563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52255" y="30435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পাকস্থলি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Explosion 2 2"/>
          <p:cNvSpPr/>
          <p:nvPr/>
        </p:nvSpPr>
        <p:spPr>
          <a:xfrm>
            <a:off x="232063" y="454853"/>
            <a:ext cx="228600" cy="228600"/>
          </a:xfrm>
          <a:prstGeom prst="irregularSeal2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361281" y="325812"/>
            <a:ext cx="1005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গলবিল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5" name="Rectangle 4"/>
          <p:cNvSpPr/>
          <p:nvPr/>
        </p:nvSpPr>
        <p:spPr>
          <a:xfrm>
            <a:off x="-26769" y="1574999"/>
            <a:ext cx="1093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অন্ন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নালি</a:t>
            </a:r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066800" y="569153"/>
            <a:ext cx="294481" cy="565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914400" y="1777847"/>
            <a:ext cx="304800" cy="1154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690255" y="3274368"/>
            <a:ext cx="69028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" idx="3"/>
          </p:cNvCxnSpPr>
          <p:nvPr/>
        </p:nvCxnSpPr>
        <p:spPr>
          <a:xfrm flipV="1">
            <a:off x="3442855" y="2683818"/>
            <a:ext cx="419100" cy="5905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Explosion 2 46"/>
          <p:cNvSpPr/>
          <p:nvPr/>
        </p:nvSpPr>
        <p:spPr>
          <a:xfrm>
            <a:off x="4126922" y="2190750"/>
            <a:ext cx="228600" cy="228600"/>
          </a:xfrm>
          <a:prstGeom prst="irregularSeal2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306290" y="314121"/>
            <a:ext cx="3761510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পাকস্থলি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পেশি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বহুল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গ্রন্থিযুক্ত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থলের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গ্যাসট্রিক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গ্রন্থি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257800" y="1145118"/>
            <a:ext cx="3733800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গ্যাসট্রিক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গ্রন্থি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নির্গত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রসে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981700" y="1787768"/>
            <a:ext cx="2705100" cy="46166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1.</a:t>
            </a:r>
            <a:r>
              <a:rPr lang="as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হাইড্রোক্লোরিক </a:t>
            </a:r>
            <a:r>
              <a:rPr lang="as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এসিড  </a:t>
            </a:r>
            <a:endParaRPr lang="en-US" sz="24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981700" y="2311660"/>
            <a:ext cx="18669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as-IN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2. পেপসিনোজেন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09555" y="3071289"/>
            <a:ext cx="5048250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পেপসিনোজেন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+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হাইড্রোক্লোরিক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=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পেপসিন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438400" y="3723382"/>
            <a:ext cx="6343650" cy="10772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পাকস্থলিতে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আমিষ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ভেঙে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পেপটাইডে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পরিণত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09900" y="5953780"/>
            <a:ext cx="53721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পাকমন্ড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ডুওডেনামে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895600" y="5263863"/>
            <a:ext cx="10102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আমিষ</a:t>
            </a:r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4868468" y="5249144"/>
            <a:ext cx="11977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পেপসিন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103918" y="5249144"/>
            <a:ext cx="14943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পেপটাইডে</a:t>
            </a:r>
            <a:endParaRPr lang="en-US" dirty="0"/>
          </a:p>
        </p:txBody>
      </p:sp>
      <p:sp>
        <p:nvSpPr>
          <p:cNvPr id="50" name="Right Arrow 49"/>
          <p:cNvSpPr/>
          <p:nvPr/>
        </p:nvSpPr>
        <p:spPr>
          <a:xfrm>
            <a:off x="3962400" y="5410200"/>
            <a:ext cx="723313" cy="2923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ight Arrow 64"/>
          <p:cNvSpPr/>
          <p:nvPr/>
        </p:nvSpPr>
        <p:spPr>
          <a:xfrm>
            <a:off x="6172200" y="5410200"/>
            <a:ext cx="723313" cy="2923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7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0.02754 L 0.04774 -0.02754 C 0.06892 -0.02754 0.09548 0.10972 0.09548 0.22199 L 0.09548 0.47246 " pathEditMode="relative" rAng="0" ptsTypes="FfFF">
                                      <p:cBhvr>
                                        <p:cTn id="4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4" y="2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2" grpId="0"/>
      <p:bldP spid="3" grpId="0" animBg="1"/>
      <p:bldP spid="3" grpId="1" animBg="1"/>
      <p:bldP spid="4" grpId="0"/>
      <p:bldP spid="5" grpId="0"/>
      <p:bldP spid="29" grpId="0" animBg="1"/>
      <p:bldP spid="49" grpId="0" animBg="1"/>
      <p:bldP spid="41" grpId="0" animBg="1"/>
      <p:bldP spid="43" grpId="0" animBg="1"/>
      <p:bldP spid="44" grpId="0" animBg="1"/>
      <p:bldP spid="59" grpId="0" animBg="1"/>
      <p:bldP spid="46" grpId="0" animBg="1"/>
      <p:bldP spid="48" grpId="0"/>
      <p:bldP spid="62" grpId="0"/>
      <p:bldP spid="63" grpId="0"/>
      <p:bldP spid="50" grpId="0" animBg="1"/>
      <p:bldP spid="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3352801"/>
            <a:ext cx="2184400" cy="1184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C:\Users\musa\Downloads\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345" y="176645"/>
            <a:ext cx="292274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88615" y="435002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8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যকৃত</a:t>
            </a:r>
            <a:endParaRPr lang="en-US" sz="28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05991" y="176645"/>
            <a:ext cx="1375064" cy="52322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পিত্তাশয়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7800" y="1676400"/>
            <a:ext cx="1101436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8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অগ্নাশয়</a:t>
            </a:r>
            <a:endParaRPr lang="en-US" sz="28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63033" y="2893259"/>
            <a:ext cx="1489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ডুওডেনাম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3968895" y="440512"/>
            <a:ext cx="2356137" cy="8901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2362200" y="1938010"/>
            <a:ext cx="5746174" cy="2717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" y="2209800"/>
            <a:ext cx="5753101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অগ্নাশয়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নিম্নোক্ত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এনজাইম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নিসৃত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609600"/>
            <a:ext cx="472439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6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পিত্তথলিতে</a:t>
            </a:r>
            <a:r>
              <a:rPr lang="en-US" sz="3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ক্ষারীয়</a:t>
            </a:r>
            <a:r>
              <a:rPr lang="en-US" sz="3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রস</a:t>
            </a:r>
            <a:r>
              <a:rPr lang="en-US" sz="3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b="1" dirty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অম্লীয়</a:t>
            </a:r>
            <a:r>
              <a:rPr lang="en-US" sz="3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মাধ্যমকে</a:t>
            </a:r>
            <a:r>
              <a:rPr lang="en-US" sz="3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প্রশমিত</a:t>
            </a:r>
            <a:r>
              <a:rPr lang="en-US" sz="3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।</a:t>
            </a:r>
            <a:endParaRPr lang="en-US" sz="36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781801" y="1905000"/>
            <a:ext cx="609599" cy="9882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997254" y="2866477"/>
            <a:ext cx="179394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3.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লাইপেজ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6200" y="2819400"/>
            <a:ext cx="1430200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>
                <a:latin typeface="NikoshBAN" pitchFamily="2" charset="0"/>
                <a:cs typeface="NikoshBAN" pitchFamily="2" charset="0"/>
              </a:rPr>
              <a:t>1.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ট্রিপসিন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/>
          </a:p>
        </p:txBody>
      </p:sp>
      <p:sp>
        <p:nvSpPr>
          <p:cNvPr id="21" name="Rectangle 20"/>
          <p:cNvSpPr/>
          <p:nvPr/>
        </p:nvSpPr>
        <p:spPr>
          <a:xfrm>
            <a:off x="1707410" y="2839184"/>
            <a:ext cx="1943161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>
                <a:latin typeface="NikoshBAN" pitchFamily="2" charset="0"/>
                <a:cs typeface="NikoshBAN" pitchFamily="2" charset="0"/>
              </a:rPr>
              <a:t>2.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অ্যামাইলেজ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/>
          </a:p>
        </p:txBody>
      </p:sp>
      <p:sp>
        <p:nvSpPr>
          <p:cNvPr id="23" name="Left-Right Arrow 22"/>
          <p:cNvSpPr/>
          <p:nvPr/>
        </p:nvSpPr>
        <p:spPr>
          <a:xfrm>
            <a:off x="1406237" y="3505200"/>
            <a:ext cx="3013363" cy="914400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ডুওডেনামে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53999" y="4648200"/>
            <a:ext cx="8715085" cy="52322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আমিষ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+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পেপটাইড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     =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অ্যামাইনো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+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পেপটাইড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878423" y="4648200"/>
            <a:ext cx="1194558" cy="52322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ট্রিপসিন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276515" y="5334000"/>
            <a:ext cx="6048517" cy="5232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শ্বেতসার+মল্টোজ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            =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গ্লুকোজ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756106" y="5334000"/>
            <a:ext cx="1587294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অ্যামাইলেজ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276515" y="6096000"/>
            <a:ext cx="7495885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চর্বি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+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তেল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+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ফ্যাট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          =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ফ্যাটি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এসিড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+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গ্লিসারল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803740" y="6034445"/>
            <a:ext cx="147731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লাইপেজ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0086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/>
      <p:bldP spid="10" grpId="0"/>
      <p:bldP spid="7" grpId="0" animBg="1"/>
      <p:bldP spid="11" grpId="0"/>
      <p:bldP spid="19" grpId="0" animBg="1"/>
      <p:bldP spid="20" grpId="0" animBg="1"/>
      <p:bldP spid="21" grpId="0" animBg="1"/>
      <p:bldP spid="23" grpId="0" animBg="1"/>
      <p:bldP spid="24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usa\Downloads\poripak\5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828800"/>
            <a:ext cx="1569822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7567130" y="2786467"/>
            <a:ext cx="821451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0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ভিলাই</a:t>
            </a:r>
            <a:endParaRPr lang="en-US" sz="20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6275673" y="2574541"/>
            <a:ext cx="1702183" cy="6015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6722625" y="2321608"/>
            <a:ext cx="1364943" cy="2529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5994"/>
            <a:ext cx="2771000" cy="3946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145" y="3689331"/>
            <a:ext cx="4567276" cy="95410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আংশিক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পরিপাককৃত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আমিষ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অংশে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অ্যামাইনো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এসিডে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পরিণত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867137" y="1057803"/>
            <a:ext cx="8162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4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ক্ষুদ্রান্ত্র</a:t>
            </a:r>
            <a:r>
              <a:rPr lang="en-US" sz="2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endParaRPr lang="en-US" sz="2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145" y="1748068"/>
            <a:ext cx="4956806" cy="181588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ক্ষুদ্রান্ত্রে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আন্ত্রিক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গ্রন্থি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গ্রন্থি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নির্গত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আন্ত্রিক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রস।আন্ত্রিক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রসে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অ্যামাইলেজ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লাইপেজ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মল্টেজ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ল্যাক্টেজ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শুক্রোজ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/>
          </a:p>
        </p:txBody>
      </p:sp>
      <p:cxnSp>
        <p:nvCxnSpPr>
          <p:cNvPr id="10" name="Straight Arrow Connector 9"/>
          <p:cNvCxnSpPr>
            <a:endCxn id="4" idx="3"/>
          </p:cNvCxnSpPr>
          <p:nvPr/>
        </p:nvCxnSpPr>
        <p:spPr>
          <a:xfrm flipH="1">
            <a:off x="3683386" y="1288636"/>
            <a:ext cx="256501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4" idx="3"/>
          </p:cNvCxnSpPr>
          <p:nvPr/>
        </p:nvCxnSpPr>
        <p:spPr>
          <a:xfrm flipH="1" flipV="1">
            <a:off x="3683386" y="1288636"/>
            <a:ext cx="2829248" cy="12931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792492" y="2181693"/>
            <a:ext cx="98605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0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যেজুনাম</a:t>
            </a:r>
            <a:endParaRPr lang="en-US" sz="20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96246" y="3183986"/>
            <a:ext cx="98605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0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ইলিয়াম</a:t>
            </a:r>
            <a:endParaRPr lang="en-US" sz="20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6591699" y="1935219"/>
            <a:ext cx="1404587" cy="3244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303787" y="2787504"/>
            <a:ext cx="1192459" cy="5058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8" name="Picture 4" descr="C:\Users\musa\Downloads\poripak\5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9" y="0"/>
            <a:ext cx="2376420" cy="182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4011978" y="4942821"/>
            <a:ext cx="41148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ভিলাইয়ের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পরিপাককৃত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শোষিত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76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4 0.02778 L -0.58576 0.44445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05" y="20833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3333E-6 L -0.5474 0.34445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78" y="17222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96296E-6 L -0.61267 0.42523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42" y="2125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0209 L -0.60157 0.42292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87" y="21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9" grpId="1"/>
      <p:bldP spid="3" grpId="0" animBg="1"/>
      <p:bldP spid="4" grpId="0"/>
      <p:bldP spid="5" grpId="0" animBg="1"/>
      <p:bldP spid="27" grpId="0"/>
      <p:bldP spid="28" grpId="0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0"/>
            <a:ext cx="2005013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C:\Users\musa\Downloads\poripak\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582" y="600075"/>
            <a:ext cx="2428875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97235" y="2486025"/>
            <a:ext cx="986050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0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পায়ু</a:t>
            </a:r>
            <a:r>
              <a:rPr lang="en-US" sz="2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ছিদ্র</a:t>
            </a:r>
            <a:r>
              <a:rPr lang="en-US" sz="2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12234" y="838200"/>
            <a:ext cx="87876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2400" b="1" cap="none" spc="0" dirty="0" err="1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বৃহদান্ত্র</a:t>
            </a:r>
            <a:r>
              <a:rPr lang="en-US" sz="2400" b="1" cap="none" spc="0" dirty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endParaRPr lang="en-US" sz="2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 flipH="1">
            <a:off x="4468526" y="2228166"/>
            <a:ext cx="11287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এপেন্ডিক্স</a:t>
            </a:r>
            <a:endParaRPr lang="en-US" sz="24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283534" y="1071265"/>
            <a:ext cx="1028700" cy="12909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endCxn id="5" idx="1"/>
          </p:cNvCxnSpPr>
          <p:nvPr/>
        </p:nvCxnSpPr>
        <p:spPr>
          <a:xfrm>
            <a:off x="1719317" y="1029817"/>
            <a:ext cx="1592917" cy="392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5259487" y="2057400"/>
            <a:ext cx="159134" cy="3415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149925" y="3352800"/>
            <a:ext cx="7239000" cy="138499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বৃহদান্ত্রে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পাকমন্ডের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অবশিষ্ট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আমিষ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লিপিড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লবণ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উদ্ধৃত্ত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এনজাইম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শোষিত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অপাচ্য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ঘনীভুত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পরিণত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পায়ুপথ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বাইরে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নির্গত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9925" y="4953000"/>
            <a:ext cx="7239000" cy="95410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শোষিত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রক্তের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কোষের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প্রোটোপ্লাজমে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কোষের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88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8036" y="76200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মনোযোগ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সহকারে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পরিপাক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" y="838200"/>
            <a:ext cx="80010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7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66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600200"/>
            <a:ext cx="3124200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ডেন্টিন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? 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9738" y="152400"/>
            <a:ext cx="2621231" cy="13234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80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2743200"/>
            <a:ext cx="7467600" cy="17543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মানব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গ্রন্থি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? 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4724400"/>
            <a:ext cx="7848600" cy="92333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পাকস্থলীর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পরবর্তী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? 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Notched Right Arrow 7"/>
          <p:cNvSpPr/>
          <p:nvPr/>
        </p:nvSpPr>
        <p:spPr>
          <a:xfrm>
            <a:off x="152400" y="2061865"/>
            <a:ext cx="685800" cy="300335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Notched Right Arrow 8"/>
          <p:cNvSpPr/>
          <p:nvPr/>
        </p:nvSpPr>
        <p:spPr>
          <a:xfrm>
            <a:off x="152400" y="3509665"/>
            <a:ext cx="685800" cy="300335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Notched Right Arrow 9"/>
          <p:cNvSpPr/>
          <p:nvPr/>
        </p:nvSpPr>
        <p:spPr>
          <a:xfrm>
            <a:off x="152400" y="5105400"/>
            <a:ext cx="685800" cy="300335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27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ft-Right Arrow 3"/>
          <p:cNvSpPr/>
          <p:nvPr/>
        </p:nvSpPr>
        <p:spPr>
          <a:xfrm>
            <a:off x="990600" y="1334869"/>
            <a:ext cx="7239000" cy="1905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408862"/>
            <a:ext cx="3352800" cy="646331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1.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জিহ্বার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105400"/>
            <a:ext cx="8153400" cy="646331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3.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ট্রিপসিন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লাইপেজ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অ্যামাইলেজ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4191000"/>
            <a:ext cx="655320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2.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অগ্নাশয়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এনজাইম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নিসৃত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8960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3048000"/>
            <a:ext cx="7620000" cy="1524000"/>
          </a:xfrm>
          <a:solidFill>
            <a:schemeClr val="accent3">
              <a:lumMod val="5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হজমকৃত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দেহে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শোষিত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914400"/>
            <a:ext cx="5791200" cy="1219200"/>
          </a:xfrm>
          <a:solidFill>
            <a:schemeClr val="accent1">
              <a:lumMod val="75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11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Quad Arrow Callout 3"/>
          <p:cNvSpPr/>
          <p:nvPr/>
        </p:nvSpPr>
        <p:spPr>
          <a:xfrm>
            <a:off x="249382" y="3581400"/>
            <a:ext cx="762000" cy="685800"/>
          </a:xfrm>
          <a:prstGeom prst="quadArrowCallou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7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2" grpId="1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457200" y="609600"/>
            <a:ext cx="8153400" cy="5715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1828800"/>
            <a:ext cx="5943600" cy="286232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পরবর্তী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পরিপাক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তন্ত্রের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4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04036" y="2967335"/>
            <a:ext cx="7135929" cy="1446550"/>
          </a:xfrm>
          <a:prstGeom prst="rect">
            <a:avLst/>
          </a:prstGeom>
          <a:solidFill>
            <a:srgbClr val="002060"/>
          </a:solidFill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Thank YOU</a:t>
            </a:r>
            <a:endParaRPr lang="en-US" sz="8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633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601</TotalTime>
  <Words>442</Words>
  <Application>Microsoft Office PowerPoint</Application>
  <PresentationFormat>On-screen Show (4:3)</PresentationFormat>
  <Paragraphs>102</Paragraphs>
  <Slides>19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Paper</vt:lpstr>
      <vt:lpstr>Trek</vt:lpstr>
      <vt:lpstr>Couture</vt:lpstr>
      <vt:lpstr>Thatch</vt:lpstr>
      <vt:lpstr>1_Couture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বাড়ির কাজ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ismail - [2010]</cp:lastModifiedBy>
  <cp:revision>95</cp:revision>
  <dcterms:created xsi:type="dcterms:W3CDTF">2008-04-11T02:36:53Z</dcterms:created>
  <dcterms:modified xsi:type="dcterms:W3CDTF">2008-04-11T08:28:37Z</dcterms:modified>
</cp:coreProperties>
</file>